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5"/>
  </p:notesMasterIdLst>
  <p:sldIdLst>
    <p:sldId id="409" r:id="rId2"/>
    <p:sldId id="424" r:id="rId3"/>
    <p:sldId id="425" r:id="rId4"/>
  </p:sldIdLst>
  <p:sldSz cx="9144000" cy="6858000" type="screen4x3"/>
  <p:notesSz cx="7099300" cy="102346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4C4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中等深淺樣式 1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淺色樣式 2 - 輔色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75DCB02-9BB8-47FD-8907-85C794F793BA}" styleName="佈景主題樣式 1 - 輔色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27102A9-8310-4765-A935-A1911B00CA55}" styleName="淺色樣式 1 - 輔色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B4B98B0-60AC-42C2-AFA5-B58CD77FA1E5}" styleName="淺色樣式 1 - 輔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佈景主題樣式 2 - 輔色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FD0F851-EC5A-4D38-B0AD-8093EC10F338}" styleName="淺色樣式 1 - 輔色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122" autoAdjust="0"/>
  </p:normalViewPr>
  <p:slideViewPr>
    <p:cSldViewPr>
      <p:cViewPr>
        <p:scale>
          <a:sx n="70" d="100"/>
          <a:sy n="70" d="100"/>
        </p:scale>
        <p:origin x="-562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8DBC018C-EB5E-4BC3-8736-CE018EAC573C}" type="datetimeFigureOut">
              <a:rPr lang="zh-TW" altLang="en-US" smtClean="0"/>
              <a:pPr/>
              <a:t>2019/9/17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0F932F90-14F0-4C8E-97E7-4AE704D65BF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8332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478">
              <a:defRPr/>
            </a:pP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32F90-14F0-4C8E-97E7-4AE704D65BF0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2912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C:\Users\Playguys\Desktop\國立清華大學_files\index_season_bg_spr6.gif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 l="80651" b="82424"/>
          <a:stretch/>
        </p:blipFill>
        <p:spPr bwMode="auto">
          <a:xfrm>
            <a:off x="7678658" y="1"/>
            <a:ext cx="1465342" cy="1203978"/>
          </a:xfrm>
          <a:prstGeom prst="rect">
            <a:avLst/>
          </a:prstGeom>
          <a:noFill/>
        </p:spPr>
      </p:pic>
      <p:pic>
        <p:nvPicPr>
          <p:cNvPr id="5" name="Picture 6" descr="C:\Users\Playguys\Desktop\未命名.png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l="4651" t="6460" r="14237" b="14231"/>
          <a:stretch/>
        </p:blipFill>
        <p:spPr bwMode="auto">
          <a:xfrm>
            <a:off x="7164288" y="325964"/>
            <a:ext cx="1584176" cy="1238424"/>
          </a:xfrm>
          <a:prstGeom prst="rect">
            <a:avLst/>
          </a:prstGeom>
          <a:noFill/>
        </p:spPr>
      </p:pic>
      <p:pic>
        <p:nvPicPr>
          <p:cNvPr id="6" name="Picture 2" descr="C:\Documents and Settings\188\桌面\NTHU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588224" y="5665005"/>
            <a:ext cx="2555776" cy="1192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825981-C36B-4FD9-BE5B-368105C01FBB}" type="datetimeFigureOut">
              <a:rPr lang="zh-TW" altLang="en-US" smtClean="0"/>
              <a:pPr/>
              <a:t>2019/9/17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2C95F3-4CA3-4219-8524-4057A30167D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825981-C36B-4FD9-BE5B-368105C01FBB}" type="datetimeFigureOut">
              <a:rPr lang="zh-TW" altLang="en-US" smtClean="0"/>
              <a:pPr/>
              <a:t>2019/9/17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2C95F3-4CA3-4219-8524-4057A30167D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825981-C36B-4FD9-BE5B-368105C01FBB}" type="datetimeFigureOut">
              <a:rPr lang="zh-TW" altLang="en-US" smtClean="0"/>
              <a:pPr/>
              <a:t>2019/9/17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2C95F3-4CA3-4219-8524-4057A30167D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1125538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dirty="0">
              <a:solidFill>
                <a:srgbClr val="7030A0"/>
              </a:solidFill>
            </a:endParaRPr>
          </a:p>
        </p:txBody>
      </p:sp>
      <p:grpSp>
        <p:nvGrpSpPr>
          <p:cNvPr id="5" name="群組 7"/>
          <p:cNvGrpSpPr>
            <a:grpSpLocks noChangeAspect="1"/>
          </p:cNvGrpSpPr>
          <p:nvPr userDrawn="1"/>
        </p:nvGrpSpPr>
        <p:grpSpPr bwMode="auto">
          <a:xfrm>
            <a:off x="7863904" y="116632"/>
            <a:ext cx="1244600" cy="734537"/>
            <a:chOff x="7278092" y="0"/>
            <a:chExt cx="1902420" cy="1124744"/>
          </a:xfrm>
        </p:grpSpPr>
        <p:pic>
          <p:nvPicPr>
            <p:cNvPr id="6" name="Picture 12" descr="C:\Users\Playguys\Desktop\國立清華大學_files\index_season_bg_spr6.gif"/>
            <p:cNvPicPr>
              <a:picLocks noChangeAspect="1" noChangeArrowheads="1"/>
            </p:cNvPicPr>
            <p:nvPr/>
          </p:nvPicPr>
          <p:blipFill>
            <a:blip r:embed="rId2" cstate="print"/>
            <a:srcRect l="80650" b="82423"/>
            <a:stretch>
              <a:fillRect/>
            </a:stretch>
          </p:blipFill>
          <p:spPr bwMode="auto">
            <a:xfrm>
              <a:off x="8012098" y="0"/>
              <a:ext cx="1149986" cy="9448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8" descr="C:\Users\Playguys\Desktop\圖片2.png"/>
            <p:cNvPicPr>
              <a:picLocks noChangeAspect="1" noChangeArrowheads="1"/>
            </p:cNvPicPr>
            <p:nvPr/>
          </p:nvPicPr>
          <p:blipFill>
            <a:blip r:embed="rId3" cstate="print"/>
            <a:srcRect l="7626" t="4604" r="6912" b="26453"/>
            <a:stretch>
              <a:fillRect/>
            </a:stretch>
          </p:blipFill>
          <p:spPr bwMode="auto">
            <a:xfrm>
              <a:off x="7278092" y="513067"/>
              <a:ext cx="1902420" cy="6116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6" descr="C:\Users\Playguys\Desktop\未命名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 l="4651" t="6460" r="14237" b="14231"/>
            <a:stretch/>
          </p:blipFill>
          <p:spPr bwMode="auto">
            <a:xfrm>
              <a:off x="8259951" y="1644"/>
              <a:ext cx="848553" cy="663353"/>
            </a:xfrm>
            <a:prstGeom prst="rect">
              <a:avLst/>
            </a:prstGeom>
            <a:noFill/>
          </p:spPr>
        </p:pic>
      </p:grpSp>
      <p:sp>
        <p:nvSpPr>
          <p:cNvPr id="9" name="投影片編號版面配置區 5"/>
          <p:cNvSpPr txBox="1">
            <a:spLocks/>
          </p:cNvSpPr>
          <p:nvPr/>
        </p:nvSpPr>
        <p:spPr>
          <a:xfrm>
            <a:off x="8662988" y="6524625"/>
            <a:ext cx="517525" cy="365125"/>
          </a:xfrm>
          <a:prstGeom prst="rect">
            <a:avLst/>
          </a:prstGeom>
        </p:spPr>
        <p:txBody>
          <a:bodyPr anchor="ctr"/>
          <a:lstStyle>
            <a:defPPr>
              <a:defRPr lang="zh-TW"/>
            </a:defPPr>
            <a:lvl1pPr marL="0" algn="r" defTabSz="914400" rtl="0" eaLnBrk="1" latinLnBrk="0" hangingPunct="1">
              <a:defRPr sz="1400" b="1" kern="1200">
                <a:solidFill>
                  <a:srgbClr val="3A5D8D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E176F54-4059-4FC6-804D-968307FC35B1}" type="slidenum">
              <a:rPr kumimoji="0" lang="zh-TW" altLang="en-US" sz="1800" smtClean="0">
                <a:latin typeface="+mj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kumimoji="0" lang="zh-TW" altLang="en-US" sz="1800" dirty="0">
              <a:latin typeface="+mj-lt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525963"/>
          </a:xfrm>
        </p:spPr>
        <p:txBody>
          <a:bodyPr/>
          <a:lstStyle>
            <a:lvl1pPr>
              <a:buClr>
                <a:schemeClr val="accent4">
                  <a:lumMod val="75000"/>
                </a:schemeClr>
              </a:buClr>
              <a:buFont typeface="Wingdings" pitchFamily="2" charset="2"/>
              <a:buChar char="p"/>
              <a:defRPr sz="2400" b="1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10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825981-C36B-4FD9-BE5B-368105C01FBB}" type="datetimeFigureOut">
              <a:rPr lang="zh-TW" altLang="en-US" smtClean="0"/>
              <a:pPr/>
              <a:t>2019/9/17</a:t>
            </a:fld>
            <a:endParaRPr lang="zh-TW" altLang="en-US"/>
          </a:p>
        </p:txBody>
      </p:sp>
      <p:sp>
        <p:nvSpPr>
          <p:cNvPr id="11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12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2C95F3-4CA3-4219-8524-4057A30167D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825981-C36B-4FD9-BE5B-368105C01FBB}" type="datetimeFigureOut">
              <a:rPr lang="zh-TW" altLang="en-US" smtClean="0"/>
              <a:pPr/>
              <a:t>2019/9/17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2C95F3-4CA3-4219-8524-4057A30167D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825981-C36B-4FD9-BE5B-368105C01FBB}" type="datetimeFigureOut">
              <a:rPr lang="zh-TW" altLang="en-US" smtClean="0"/>
              <a:pPr/>
              <a:t>2019/9/17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2C95F3-4CA3-4219-8524-4057A30167D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825981-C36B-4FD9-BE5B-368105C01FBB}" type="datetimeFigureOut">
              <a:rPr lang="zh-TW" altLang="en-US" smtClean="0"/>
              <a:pPr/>
              <a:t>2019/9/17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2C95F3-4CA3-4219-8524-4057A30167D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825981-C36B-4FD9-BE5B-368105C01FBB}" type="datetimeFigureOut">
              <a:rPr lang="zh-TW" altLang="en-US" smtClean="0"/>
              <a:pPr/>
              <a:t>2019/9/17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2C95F3-4CA3-4219-8524-4057A30167D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825981-C36B-4FD9-BE5B-368105C01FBB}" type="datetimeFigureOut">
              <a:rPr lang="zh-TW" altLang="en-US" smtClean="0"/>
              <a:pPr/>
              <a:t>2019/9/17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2C95F3-4CA3-4219-8524-4057A30167D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825981-C36B-4FD9-BE5B-368105C01FBB}" type="datetimeFigureOut">
              <a:rPr lang="zh-TW" altLang="en-US" smtClean="0"/>
              <a:pPr/>
              <a:t>2019/9/17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2C95F3-4CA3-4219-8524-4057A30167D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825981-C36B-4FD9-BE5B-368105C01FBB}" type="datetimeFigureOut">
              <a:rPr lang="zh-TW" altLang="en-US" smtClean="0"/>
              <a:pPr/>
              <a:t>2019/9/17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2C95F3-4CA3-4219-8524-4057A30167D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2051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fld id="{CC825981-C36B-4FD9-BE5B-368105C01FBB}" type="datetimeFigureOut">
              <a:rPr lang="zh-TW" altLang="en-US" smtClean="0"/>
              <a:pPr/>
              <a:t>2019/9/17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fld id="{5C2C95F3-4CA3-4219-8524-4057A30167D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lvl="1"/>
            <a:r>
              <a:rPr lang="zh-TW" altLang="en-US" sz="4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招生名額及方式</a:t>
            </a:r>
          </a:p>
        </p:txBody>
      </p:sp>
      <p:sp>
        <p:nvSpPr>
          <p:cNvPr id="7" name="內容版面配置區 2"/>
          <p:cNvSpPr>
            <a:spLocks noGrp="1"/>
          </p:cNvSpPr>
          <p:nvPr>
            <p:ph idx="1"/>
          </p:nvPr>
        </p:nvSpPr>
        <p:spPr>
          <a:xfrm>
            <a:off x="462422" y="1340768"/>
            <a:ext cx="8502066" cy="5112568"/>
          </a:xfrm>
        </p:spPr>
        <p:txBody>
          <a:bodyPr/>
          <a:lstStyle/>
          <a:p>
            <a:pPr algn="just">
              <a:defRPr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自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109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學年度開始，預計招生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20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名碩士生。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>
              <a:spcBef>
                <a:spcPts val="1200"/>
              </a:spcBef>
              <a:defRPr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以甄試方式，初試為書面審查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(60%)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，複試為口試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(40%)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，初試成績優異者可免複試逕行錄取。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>
              <a:spcBef>
                <a:spcPts val="1200"/>
              </a:spcBef>
              <a:defRPr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錄取學生可選擇工學院任一專任指導教授所屬系所就讀。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>
              <a:spcBef>
                <a:spcPts val="1200"/>
              </a:spcBef>
              <a:defRPr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錄取學生需自行尋找指導教授及共同指導教授各一名，指導教授須為工學院專任教授，共同指導教授須與指導教授分屬於本校或台聯大系統不同系所。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just">
              <a:spcBef>
                <a:spcPts val="1200"/>
              </a:spcBef>
              <a:buNone/>
              <a:defRPr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招生專區網址：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just">
              <a:spcBef>
                <a:spcPts val="1200"/>
              </a:spcBef>
              <a:buNone/>
              <a:defRPr/>
            </a:pPr>
            <a:r>
              <a:rPr lang="en-US" altLang="zh-TW" sz="18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http://eng.web.nthu.edu.tw/files/11-1103-15082.php?Lang=zh-tw</a:t>
            </a:r>
          </a:p>
          <a:p>
            <a:pPr algn="just">
              <a:spcBef>
                <a:spcPts val="1200"/>
              </a:spcBef>
              <a:defRPr/>
            </a:pP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33574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lvl="1"/>
            <a:r>
              <a:rPr lang="zh-TW" altLang="en-US" sz="4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指定繳交資料</a:t>
            </a:r>
          </a:p>
        </p:txBody>
      </p:sp>
      <p:sp>
        <p:nvSpPr>
          <p:cNvPr id="8" name="內容版面配置區 2"/>
          <p:cNvSpPr>
            <a:spLocks noGrp="1"/>
          </p:cNvSpPr>
          <p:nvPr>
            <p:ph idx="1"/>
          </p:nvPr>
        </p:nvSpPr>
        <p:spPr>
          <a:xfrm>
            <a:off x="323528" y="1268760"/>
            <a:ext cx="8640960" cy="5400600"/>
          </a:xfrm>
        </p:spPr>
        <p:txBody>
          <a:bodyPr/>
          <a:lstStyle/>
          <a:p>
            <a:pPr marL="0" indent="0" algn="just">
              <a:lnSpc>
                <a:spcPts val="3800"/>
              </a:lnSpc>
              <a:buNone/>
              <a:defRPr/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名次證明</a:t>
            </a:r>
          </a:p>
          <a:p>
            <a:pPr marL="0" indent="0" algn="just">
              <a:lnSpc>
                <a:spcPts val="3800"/>
              </a:lnSpc>
              <a:buNone/>
              <a:defRPr/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大學歷年成績單</a:t>
            </a: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轉學生需包含轉學前之成績</a:t>
            </a: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0" indent="0" algn="just">
              <a:lnSpc>
                <a:spcPts val="3800"/>
              </a:lnSpc>
              <a:buNone/>
              <a:defRPr/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推薦函</a:t>
            </a: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封</a:t>
            </a: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推薦人必須來自不同系所或單位，餘參閱簡章</a:t>
            </a: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p.7-8</a:t>
            </a: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說明</a:t>
            </a: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0" indent="0" algn="just">
              <a:lnSpc>
                <a:spcPts val="3800"/>
              </a:lnSpc>
              <a:buNone/>
              <a:defRPr/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學習研究計畫書</a:t>
            </a: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格式自訂，限</a:t>
            </a: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頁以內</a:t>
            </a: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)  ※</a:t>
            </a: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包含之項目：見備註說明</a:t>
            </a:r>
          </a:p>
          <a:p>
            <a:pPr marL="0" indent="0" algn="just">
              <a:lnSpc>
                <a:spcPts val="3800"/>
              </a:lnSpc>
              <a:buNone/>
              <a:defRPr/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自傳</a:t>
            </a: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限</a:t>
            </a: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頁以內</a:t>
            </a: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0" indent="0" algn="just">
              <a:lnSpc>
                <a:spcPts val="3800"/>
              </a:lnSpc>
              <a:buNone/>
              <a:defRPr/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6.</a:t>
            </a: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個人資料表</a:t>
            </a: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清華大學工學院招生網頁下載指定格式</a:t>
            </a: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0" indent="0" algn="just">
              <a:lnSpc>
                <a:spcPts val="3800"/>
              </a:lnSpc>
              <a:buNone/>
              <a:defRPr/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7.</a:t>
            </a: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英文能力證明</a:t>
            </a:r>
          </a:p>
          <a:p>
            <a:pPr marL="0" indent="0" algn="just">
              <a:lnSpc>
                <a:spcPts val="3800"/>
              </a:lnSpc>
              <a:buNone/>
              <a:defRPr/>
            </a:pP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8.</a:t>
            </a: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其他有利申請之資料，如：專題報告、著作、論文發表、語文能力證明、獎學金及其他獲獎資料證明、參加社團活動情形、工作經驗證明、證照、專利或發明、全國性競賽成績單、個人榮譽事蹟證明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A85EF6A4-14EB-494C-9AD9-7ACA28F16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重要時程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DCEE0156-1E6F-4326-BF79-E8867B28CF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032448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altLang="zh-TW" sz="2800" dirty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2019/9/12</a:t>
            </a:r>
            <a:r>
              <a:rPr lang="zh-TW" altLang="en-US" sz="2800" dirty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 </a:t>
            </a:r>
            <a:r>
              <a:rPr lang="en-US" altLang="zh-TW" sz="2800" dirty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–</a:t>
            </a:r>
            <a:r>
              <a:rPr lang="zh-TW" altLang="en-US" sz="2800" dirty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 招生公告上網</a:t>
            </a:r>
            <a:r>
              <a:rPr lang="en-US" altLang="zh-TW" sz="2800" dirty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(</a:t>
            </a:r>
            <a:r>
              <a:rPr lang="zh-TW" altLang="en-US" sz="2800" dirty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簡章開放下載</a:t>
            </a:r>
            <a:r>
              <a:rPr lang="en-US" altLang="zh-TW" sz="2800" dirty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)</a:t>
            </a:r>
          </a:p>
          <a:p>
            <a:pPr>
              <a:spcBef>
                <a:spcPts val="1200"/>
              </a:spcBef>
            </a:pPr>
            <a:r>
              <a:rPr lang="en-US" altLang="zh-TW" sz="2800" dirty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2019/10/2</a:t>
            </a:r>
            <a:r>
              <a:rPr lang="zh-TW" altLang="en-US" sz="2800" dirty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 </a:t>
            </a:r>
            <a:r>
              <a:rPr lang="en-US" altLang="zh-TW" sz="2800" dirty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~</a:t>
            </a:r>
            <a:r>
              <a:rPr lang="zh-TW" altLang="en-US" sz="2800" dirty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 </a:t>
            </a:r>
            <a:r>
              <a:rPr lang="en-US" altLang="zh-TW" sz="2800" dirty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2019/10/8</a:t>
            </a:r>
            <a:r>
              <a:rPr lang="zh-TW" altLang="en-US" sz="2800" dirty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 </a:t>
            </a:r>
            <a:r>
              <a:rPr lang="en-US" altLang="zh-TW" sz="2800" dirty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–</a:t>
            </a:r>
            <a:r>
              <a:rPr lang="zh-TW" altLang="en-US" sz="2800" dirty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 網路報名</a:t>
            </a:r>
            <a:endParaRPr lang="en-US" altLang="zh-TW" sz="2800" dirty="0"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</a:pPr>
            <a:r>
              <a:rPr lang="en-US" altLang="zh-TW" sz="2800" dirty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2019/10/17</a:t>
            </a:r>
            <a:r>
              <a:rPr lang="zh-TW" altLang="en-US" sz="2800" dirty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 </a:t>
            </a:r>
            <a:r>
              <a:rPr lang="en-US" altLang="zh-TW" sz="2800" dirty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–</a:t>
            </a:r>
            <a:r>
              <a:rPr lang="zh-TW" altLang="en-US" sz="2800" dirty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 推薦人上傳推薦函截止日期</a:t>
            </a:r>
            <a:endParaRPr lang="en-US" altLang="zh-TW" sz="2800" dirty="0"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</a:pPr>
            <a:r>
              <a:rPr lang="en-US" altLang="zh-TW" sz="2800" dirty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2019/11/1</a:t>
            </a:r>
            <a:r>
              <a:rPr lang="zh-TW" altLang="en-US" sz="2800" dirty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 </a:t>
            </a:r>
            <a:r>
              <a:rPr lang="en-US" altLang="zh-TW" sz="2800" dirty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–</a:t>
            </a:r>
            <a:r>
              <a:rPr lang="zh-TW" altLang="en-US" sz="2800" dirty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 公佈初試結果與逕行錄取名單</a:t>
            </a:r>
            <a:endParaRPr lang="en-US" altLang="zh-TW" sz="2800" dirty="0"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</a:pPr>
            <a:r>
              <a:rPr lang="en-US" altLang="zh-TW" sz="2800" dirty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2019/11/8</a:t>
            </a:r>
            <a:r>
              <a:rPr lang="zh-TW" altLang="en-US" sz="2800" dirty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 </a:t>
            </a:r>
            <a:r>
              <a:rPr lang="en-US" altLang="zh-TW" sz="2800" dirty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~</a:t>
            </a:r>
            <a:r>
              <a:rPr lang="zh-TW" altLang="en-US" sz="2800" dirty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 </a:t>
            </a:r>
            <a:r>
              <a:rPr lang="en-US" altLang="zh-TW" sz="2800" dirty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2019/11/10</a:t>
            </a:r>
            <a:r>
              <a:rPr lang="zh-TW" altLang="en-US" sz="2800" dirty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 </a:t>
            </a:r>
            <a:r>
              <a:rPr lang="en-US" altLang="zh-TW" sz="2800" dirty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–</a:t>
            </a:r>
            <a:r>
              <a:rPr lang="zh-TW" altLang="en-US" sz="2800" dirty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 複試 </a:t>
            </a:r>
            <a:r>
              <a:rPr lang="en-US" altLang="zh-TW" sz="2800" dirty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(</a:t>
            </a:r>
            <a:r>
              <a:rPr lang="zh-TW" altLang="en-US" sz="2800" dirty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確定時間另於工學院網頁公告</a:t>
            </a:r>
            <a:r>
              <a:rPr lang="en-US" altLang="zh-TW" sz="2800" dirty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)</a:t>
            </a:r>
            <a:r>
              <a:rPr lang="zh-TW" altLang="en-US" sz="2800" dirty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。</a:t>
            </a:r>
            <a:endParaRPr lang="en-US" altLang="zh-TW" sz="2800" dirty="0"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</a:pPr>
            <a:r>
              <a:rPr lang="en-US" altLang="zh-TW" sz="2800" dirty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2019/11/15</a:t>
            </a:r>
            <a:r>
              <a:rPr lang="zh-TW" altLang="en-US" sz="2800" dirty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 </a:t>
            </a:r>
            <a:r>
              <a:rPr lang="en-US" altLang="zh-TW" sz="2800" dirty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–</a:t>
            </a:r>
            <a:r>
              <a:rPr lang="zh-TW" altLang="en-US" sz="2800" dirty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公佈錄取名單</a:t>
            </a:r>
            <a:endParaRPr lang="en-US" altLang="zh-TW" sz="2800" dirty="0"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</a:pPr>
            <a:endParaRPr lang="zh-TW" altLang="en-US" sz="2800" dirty="0"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333427"/>
      </p:ext>
    </p:extLst>
  </p:cSld>
  <p:clrMapOvr>
    <a:masterClrMapping/>
  </p:clrMapOvr>
</p:sld>
</file>

<file path=ppt/theme/theme1.xml><?xml version="1.0" encoding="utf-8"?>
<a:theme xmlns:a="http://schemas.openxmlformats.org/drawingml/2006/main" name="佈景主題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17988</TotalTime>
  <Words>318</Words>
  <Application>Microsoft Office PowerPoint</Application>
  <PresentationFormat>如螢幕大小 (4:3)</PresentationFormat>
  <Paragraphs>24</Paragraphs>
  <Slides>3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佈景主題1</vt:lpstr>
      <vt:lpstr>招生名額及方式</vt:lpstr>
      <vt:lpstr>指定繳交資料</vt:lpstr>
      <vt:lpstr>重要時程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工學院跨領域碩士學程 招生規劃說明</dc:title>
  <dc:creator>user</dc:creator>
  <cp:lastModifiedBy>hwang</cp:lastModifiedBy>
  <cp:revision>1014</cp:revision>
  <dcterms:created xsi:type="dcterms:W3CDTF">2013-06-25T08:01:24Z</dcterms:created>
  <dcterms:modified xsi:type="dcterms:W3CDTF">2019-09-17T05:52:24Z</dcterms:modified>
</cp:coreProperties>
</file>