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FF99CC"/>
    <a:srgbClr val="99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2DF4-A09B-4FD3-BF37-0DA7FDA3E7C4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54AB-7407-4D85-8DF3-F57E10522E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213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2DF4-A09B-4FD3-BF37-0DA7FDA3E7C4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54AB-7407-4D85-8DF3-F57E10522E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31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2DF4-A09B-4FD3-BF37-0DA7FDA3E7C4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54AB-7407-4D85-8DF3-F57E10522E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47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2DF4-A09B-4FD3-BF37-0DA7FDA3E7C4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54AB-7407-4D85-8DF3-F57E10522E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16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2DF4-A09B-4FD3-BF37-0DA7FDA3E7C4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54AB-7407-4D85-8DF3-F57E10522E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65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2DF4-A09B-4FD3-BF37-0DA7FDA3E7C4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54AB-7407-4D85-8DF3-F57E10522E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2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2DF4-A09B-4FD3-BF37-0DA7FDA3E7C4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54AB-7407-4D85-8DF3-F57E10522E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06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2DF4-A09B-4FD3-BF37-0DA7FDA3E7C4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54AB-7407-4D85-8DF3-F57E10522E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7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2DF4-A09B-4FD3-BF37-0DA7FDA3E7C4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54AB-7407-4D85-8DF3-F57E10522E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09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2DF4-A09B-4FD3-BF37-0DA7FDA3E7C4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54AB-7407-4D85-8DF3-F57E10522E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68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2DF4-A09B-4FD3-BF37-0DA7FDA3E7C4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54AB-7407-4D85-8DF3-F57E10522E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21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2DF4-A09B-4FD3-BF37-0DA7FDA3E7C4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854AB-7407-4D85-8DF3-F57E10522E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08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rol 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 descr="http://campusmap.nthu.edu.tw/nthumap/nth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12444" r="6931" b="8971"/>
          <a:stretch/>
        </p:blipFill>
        <p:spPr bwMode="auto">
          <a:xfrm>
            <a:off x="0" y="18472"/>
            <a:ext cx="9138703" cy="515719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campusmap.nthu.edu.tw/nthumap/mark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567213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mpusmap.nthu.edu.tw/nthumap/zoomI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-5672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campusmap.nthu.edu.tw/nthumap/zoomOu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-5672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橢圓 7"/>
          <p:cNvSpPr/>
          <p:nvPr/>
        </p:nvSpPr>
        <p:spPr>
          <a:xfrm>
            <a:off x="6084168" y="3429000"/>
            <a:ext cx="646334" cy="360040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12160" y="3444692"/>
            <a:ext cx="819300" cy="307777"/>
          </a:xfrm>
          <a:prstGeom prst="rect">
            <a:avLst/>
          </a:prstGeom>
          <a:noFill/>
          <a:ln w="41275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00FF"/>
                </a:solidFill>
                <a:latin typeface="華康粗圓體" pitchFamily="49" charset="-120"/>
                <a:ea typeface="華康粗圓體" pitchFamily="49" charset="-120"/>
              </a:rPr>
              <a:t>台達館</a:t>
            </a:r>
            <a:endParaRPr lang="zh-TW" altLang="en-US" sz="1400" b="1" dirty="0">
              <a:solidFill>
                <a:srgbClr val="0000FF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187624" y="4230628"/>
            <a:ext cx="648072" cy="638531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00" dirty="0"/>
          </a:p>
        </p:txBody>
      </p:sp>
      <p:sp>
        <p:nvSpPr>
          <p:cNvPr id="15" name="橢圓 14"/>
          <p:cNvSpPr/>
          <p:nvPr/>
        </p:nvSpPr>
        <p:spPr>
          <a:xfrm>
            <a:off x="6433678" y="260648"/>
            <a:ext cx="604959" cy="405537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1763688" y="3429000"/>
            <a:ext cx="1152128" cy="93610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059832" y="3347740"/>
            <a:ext cx="2651559" cy="40807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直線單箭頭接點 1029"/>
          <p:cNvCxnSpPr/>
          <p:nvPr/>
        </p:nvCxnSpPr>
        <p:spPr>
          <a:xfrm>
            <a:off x="4930715" y="1808820"/>
            <a:ext cx="361365" cy="39604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直線單箭頭接點 1035"/>
          <p:cNvCxnSpPr/>
          <p:nvPr/>
        </p:nvCxnSpPr>
        <p:spPr>
          <a:xfrm>
            <a:off x="5292080" y="2641104"/>
            <a:ext cx="144016" cy="2838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6433678" y="914400"/>
            <a:ext cx="730610" cy="49837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5148064" y="1448925"/>
            <a:ext cx="1126654" cy="35989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6912986" y="590364"/>
            <a:ext cx="251302" cy="28235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5711391" y="3752469"/>
            <a:ext cx="563327" cy="5953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6579378" y="2816932"/>
            <a:ext cx="459259" cy="53080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6780619" y="3458654"/>
            <a:ext cx="167645" cy="29381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V="1">
            <a:off x="5571435" y="2790158"/>
            <a:ext cx="903267" cy="9892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5292080" y="2204864"/>
            <a:ext cx="0" cy="4362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endCxn id="8" idx="7"/>
          </p:cNvCxnSpPr>
          <p:nvPr/>
        </p:nvCxnSpPr>
        <p:spPr>
          <a:xfrm flipH="1">
            <a:off x="6635849" y="3380967"/>
            <a:ext cx="364322" cy="10076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H="1">
            <a:off x="6475816" y="3760288"/>
            <a:ext cx="472448" cy="5171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971600" y="4561383"/>
            <a:ext cx="1006910" cy="307777"/>
          </a:xfrm>
          <a:prstGeom prst="rect">
            <a:avLst/>
          </a:prstGeom>
          <a:noFill/>
          <a:ln w="412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rgbClr val="0000FF"/>
                </a:solidFill>
                <a:latin typeface="華康粗圓體" pitchFamily="49" charset="-120"/>
                <a:ea typeface="華康粗圓體" pitchFamily="49" charset="-120"/>
              </a:rPr>
              <a:t>正門</a:t>
            </a:r>
            <a:endParaRPr lang="zh-TW" altLang="en-US" sz="1400" b="1" dirty="0">
              <a:solidFill>
                <a:srgbClr val="0000FF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8244408" y="4715271"/>
            <a:ext cx="1006910" cy="307777"/>
          </a:xfrm>
          <a:prstGeom prst="rect">
            <a:avLst/>
          </a:prstGeom>
          <a:noFill/>
          <a:ln w="412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0000FF"/>
                </a:solidFill>
                <a:latin typeface="華康粗圓體" pitchFamily="49" charset="-120"/>
                <a:ea typeface="華康粗圓體" pitchFamily="49" charset="-120"/>
              </a:rPr>
              <a:t>西</a:t>
            </a:r>
            <a:r>
              <a:rPr lang="zh-TW" altLang="en-US" sz="1400" b="1" dirty="0" smtClean="0">
                <a:solidFill>
                  <a:srgbClr val="0000FF"/>
                </a:solidFill>
                <a:latin typeface="華康粗圓體" pitchFamily="49" charset="-120"/>
                <a:ea typeface="華康粗圓體" pitchFamily="49" charset="-120"/>
              </a:rPr>
              <a:t>門</a:t>
            </a:r>
            <a:endParaRPr lang="zh-TW" altLang="en-US" sz="1400" b="1" dirty="0">
              <a:solidFill>
                <a:srgbClr val="0000FF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cxnSp>
        <p:nvCxnSpPr>
          <p:cNvPr id="46" name="直線單箭頭接點 45"/>
          <p:cNvCxnSpPr/>
          <p:nvPr/>
        </p:nvCxnSpPr>
        <p:spPr>
          <a:xfrm flipH="1" flipV="1">
            <a:off x="7038637" y="4365104"/>
            <a:ext cx="1925851" cy="1524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H="1" flipV="1">
            <a:off x="6274719" y="3906274"/>
            <a:ext cx="505900" cy="32435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/>
          <p:cNvSpPr txBox="1"/>
          <p:nvPr/>
        </p:nvSpPr>
        <p:spPr>
          <a:xfrm>
            <a:off x="-36512" y="3913311"/>
            <a:ext cx="1006910" cy="307777"/>
          </a:xfrm>
          <a:prstGeom prst="rect">
            <a:avLst/>
          </a:prstGeom>
          <a:noFill/>
          <a:ln w="412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chemeClr val="bg1"/>
                </a:solidFill>
                <a:latin typeface="華康粗圓體" pitchFamily="49" charset="-120"/>
                <a:ea typeface="華康粗圓體" pitchFamily="49" charset="-120"/>
              </a:rPr>
              <a:t>客運</a:t>
            </a:r>
            <a:endParaRPr lang="zh-TW" altLang="en-US" sz="1400" b="1" dirty="0">
              <a:solidFill>
                <a:schemeClr val="bg1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55" name="橢圓 54"/>
          <p:cNvSpPr/>
          <p:nvPr/>
        </p:nvSpPr>
        <p:spPr>
          <a:xfrm>
            <a:off x="133164" y="3897053"/>
            <a:ext cx="648072" cy="333576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00" dirty="0"/>
          </a:p>
        </p:txBody>
      </p:sp>
      <p:sp>
        <p:nvSpPr>
          <p:cNvPr id="56" name="橢圓 55"/>
          <p:cNvSpPr/>
          <p:nvPr/>
        </p:nvSpPr>
        <p:spPr>
          <a:xfrm>
            <a:off x="8603246" y="4122038"/>
            <a:ext cx="648072" cy="638531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948264" y="40985"/>
            <a:ext cx="1006910" cy="307777"/>
          </a:xfrm>
          <a:prstGeom prst="rect">
            <a:avLst/>
          </a:prstGeom>
          <a:noFill/>
          <a:ln w="412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rgbClr val="0000FF"/>
                </a:solidFill>
                <a:latin typeface="華康粗圓體" pitchFamily="49" charset="-120"/>
                <a:ea typeface="華康粗圓體" pitchFamily="49" charset="-120"/>
              </a:rPr>
              <a:t>南大門</a:t>
            </a:r>
            <a:endParaRPr lang="zh-TW" altLang="en-US" sz="1400" b="1" dirty="0">
              <a:solidFill>
                <a:srgbClr val="0000FF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111397" y="282587"/>
            <a:ext cx="1295938" cy="307777"/>
          </a:xfrm>
          <a:prstGeom prst="rect">
            <a:avLst/>
          </a:prstGeom>
          <a:noFill/>
          <a:ln w="412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chemeClr val="bg1"/>
                </a:solidFill>
                <a:latin typeface="華康粗圓體" pitchFamily="49" charset="-120"/>
                <a:ea typeface="華康粗圓體" pitchFamily="49" charset="-120"/>
              </a:rPr>
              <a:t>此路封閉</a:t>
            </a:r>
            <a:endParaRPr lang="zh-TW" altLang="en-US" sz="1400" b="1" dirty="0">
              <a:solidFill>
                <a:schemeClr val="bg1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cxnSp>
        <p:nvCxnSpPr>
          <p:cNvPr id="37" name="直線單箭頭接點 36"/>
          <p:cNvCxnSpPr/>
          <p:nvPr/>
        </p:nvCxnSpPr>
        <p:spPr>
          <a:xfrm flipH="1">
            <a:off x="3491880" y="2783024"/>
            <a:ext cx="1619518" cy="42995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3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2625" cy="956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85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rol 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7" name="Picture 3" descr="http://campusmap.nthu.edu.tw/nthumap/mark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567213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mpusmap.nthu.edu.tw/nthumap/zoom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-5672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campusmap.nthu.edu.tw/nthumap/zoomOu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-5672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4400"/>
            <a:ext cx="7565897" cy="502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</Words>
  <Application>Microsoft Office PowerPoint</Application>
  <PresentationFormat>如螢幕大小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華康粗圓體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chho</dc:creator>
  <cp:lastModifiedBy>Shuping</cp:lastModifiedBy>
  <cp:revision>17</cp:revision>
  <dcterms:created xsi:type="dcterms:W3CDTF">2011-11-11T06:28:41Z</dcterms:created>
  <dcterms:modified xsi:type="dcterms:W3CDTF">2016-04-06T04:25:33Z</dcterms:modified>
</cp:coreProperties>
</file>